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4" descr="https://poczta.nazwa.pl/ajax/mail?action=attachment&amp;session=e703d179e4cb45c19f141b51d049e7e3&amp;folder=default0%2FINBOX.Sent&amp;id=685&amp;attachment=2&amp;save=0&amp;filter=1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671332" y="1556409"/>
            <a:ext cx="9769365" cy="196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„Kompleksowe </a:t>
            </a: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działania z zakresu promocji zdrowia </a:t>
            </a: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 </a:t>
            </a: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profilaktyki chorób nowotworowych </a:t>
            </a: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z </a:t>
            </a: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zapewnieniem wysokiego stopnia </a:t>
            </a: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zgłaszalności </a:t>
            </a: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na </a:t>
            </a: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badania</a:t>
            </a: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 </a:t>
            </a: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Powiecie Wąbrzeskim” </a:t>
            </a:r>
            <a:endParaRPr lang="pl-P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829" y="0"/>
            <a:ext cx="6799058" cy="1280797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785612" y="3799268"/>
            <a:ext cx="610458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Bezpłatne</a:t>
            </a:r>
            <a:br>
              <a:rPr lang="pl-PL" sz="44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</a:br>
            <a:r>
              <a:rPr lang="pl-PL" sz="44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BADANIA </a:t>
            </a:r>
            <a:r>
              <a:rPr lang="pl-PL" sz="44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PROFILAKTYCZNE</a:t>
            </a:r>
          </a:p>
        </p:txBody>
      </p:sp>
    </p:spTree>
    <p:extLst>
      <p:ext uri="{BB962C8B-B14F-4D97-AF65-F5344CB8AC3E}">
        <p14:creationId xmlns:p14="http://schemas.microsoft.com/office/powerpoint/2010/main" val="148992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2" y="1175197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Na podstawie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wywiadu lekarz skieruje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cię na badania specjalistyczne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160" y="0"/>
            <a:ext cx="6799058" cy="1280797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684212" y="2575775"/>
            <a:ext cx="925827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RTG klatki piersiowej w projekcji przednio-tylnej i bocznej z </a:t>
            </a: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opisem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Konsultacja </a:t>
            </a: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pulmonologiczna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CT – tomograf komputerowy z </a:t>
            </a: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opisem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Bronchoskopia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FOBT – badanie stolca na krew </a:t>
            </a: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utajoną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Konsultacja </a:t>
            </a: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gastrologiczna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cap="all" dirty="0" err="1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Kolonoskopia</a:t>
            </a:r>
            <a:endParaRPr lang="pl-PL" sz="2000" b="1" cap="all" dirty="0">
              <a:ln w="3175" cmpd="sng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+mj-ea"/>
              <a:cs typeface="+mj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PSA – poziom markera nowotworowego w </a:t>
            </a: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surowicy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Konsultacja urologiczna </a:t>
            </a:r>
            <a:endParaRPr lang="pl-PL" sz="2000" b="1" cap="all" dirty="0">
              <a:ln w="3175" cmpd="sng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+mj-ea"/>
              <a:cs typeface="+mj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USG gruczołu krokowego z </a:t>
            </a: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opisem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Mammografia </a:t>
            </a: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dwustronna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Konsultacja </a:t>
            </a: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ginekologiczna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USG piersi z opisem</a:t>
            </a:r>
          </a:p>
        </p:txBody>
      </p:sp>
    </p:spTree>
    <p:extLst>
      <p:ext uri="{BB962C8B-B14F-4D97-AF65-F5344CB8AC3E}">
        <p14:creationId xmlns:p14="http://schemas.microsoft.com/office/powerpoint/2010/main" val="215081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61485" y="1280797"/>
            <a:ext cx="9013579" cy="5251361"/>
          </a:xfrm>
        </p:spPr>
        <p:txBody>
          <a:bodyPr>
            <a:normAutofit/>
          </a:bodyPr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Ze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skierowaniem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udaj się na badania do wyznaczonej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placówki.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po badaniach wróć z wynikami do lekarza pierwszego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kontaktu.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lekarz pokieruje cię jak dalej będzie wyglądać twoje ewentualne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leczenie.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160" y="0"/>
            <a:ext cx="6799058" cy="128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98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0274" y="1270692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Po zakończeniu badań odbierz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nagrodę !!!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554" y="0"/>
            <a:ext cx="6799058" cy="1280797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1184856" y="2777759"/>
            <a:ext cx="88864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pl-PL" sz="28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OD </a:t>
            </a:r>
            <a:r>
              <a:rPr lang="pl-PL" sz="28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LEKARZA OTRZYMASZ KARTĘ </a:t>
            </a:r>
            <a:r>
              <a:rPr lang="pl-PL" sz="28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PODARUNKOWĄ</a:t>
            </a:r>
          </a:p>
          <a:p>
            <a:endParaRPr lang="pl-PL" sz="2800" b="1" cap="all" dirty="0">
              <a:ln w="3175" cmpd="sng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r>
              <a:rPr lang="pl-PL" sz="28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2. Z </a:t>
            </a:r>
            <a:r>
              <a:rPr lang="pl-PL" sz="28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KARTĄ UDAJ SIĘ DO CENTRALNEGO BIURA PROJEKTU PO ODBIÓR </a:t>
            </a:r>
            <a:r>
              <a:rPr lang="pl-PL" sz="28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NAGRODY</a:t>
            </a:r>
          </a:p>
          <a:p>
            <a:endParaRPr lang="pl-PL" sz="2800" b="1" cap="all" dirty="0">
              <a:ln w="3175" cmpd="sng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r>
              <a:rPr lang="pl-PL" sz="28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3. NAGRODA </a:t>
            </a:r>
            <a:r>
              <a:rPr lang="pl-PL" sz="28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DO WYBORU:</a:t>
            </a:r>
          </a:p>
          <a:p>
            <a:pPr marL="285750" indent="-285750">
              <a:buFontTx/>
              <a:buChar char="-"/>
            </a:pPr>
            <a:r>
              <a:rPr lang="pl-PL" sz="28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ELEKTRYCZNA SZCZOTECZKA DO ZĘBÓW I ZESTAW KOŃCÓWEK DO SZCZOTECZKI</a:t>
            </a:r>
          </a:p>
          <a:p>
            <a:pPr marL="285750" indent="-285750">
              <a:buFontTx/>
              <a:buChar char="-"/>
            </a:pPr>
            <a:r>
              <a:rPr lang="pl-PL" sz="28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CIŚNIENIOMIERZ I SUMPLEMENT DIETY</a:t>
            </a:r>
          </a:p>
          <a:p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77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3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zdrowiedlapowiatuwabrzeskiego.pl</a:t>
            </a:r>
            <a:br>
              <a:rPr lang="pl-PL" sz="33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sz="3300" b="1" cap="none" dirty="0"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pl-PL" sz="3300" b="1" cap="none" dirty="0"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sz="33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profil na Facebook:</a:t>
            </a:r>
            <a:br>
              <a:rPr lang="pl-PL" sz="33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sz="33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 Zdrowie Dla Powiatu Wąbrzeskiego</a:t>
            </a:r>
            <a:endParaRPr lang="pl-PL" sz="33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128790"/>
            <a:ext cx="8534400" cy="37348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sz="36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Centralne Biuro </a:t>
            </a:r>
            <a:r>
              <a:rPr lang="pl-PL" sz="36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Projektu</a:t>
            </a:r>
          </a:p>
          <a:p>
            <a:pPr marL="0" indent="0" algn="ctr">
              <a:buNone/>
            </a:pPr>
            <a:r>
              <a:rPr lang="pl-PL" sz="36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sz="36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36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Starostwo Powiatowe w Wąbrzeźnie</a:t>
            </a:r>
            <a:br>
              <a:rPr lang="pl-PL" sz="36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36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ul. Wolności 44, 87-200 </a:t>
            </a:r>
            <a:r>
              <a:rPr lang="pl-PL" sz="36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Wąbrzeźno</a:t>
            </a:r>
            <a:r>
              <a:rPr lang="pl-PL" sz="36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sz="36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36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pokój </a:t>
            </a:r>
            <a:r>
              <a:rPr lang="pl-PL" sz="36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115</a:t>
            </a:r>
          </a:p>
          <a:p>
            <a:pPr marL="0" indent="0" algn="ctr">
              <a:buNone/>
            </a:pPr>
            <a:r>
              <a:rPr lang="pl-PL" sz="36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sz="36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3600" b="1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tel</a:t>
            </a:r>
            <a:r>
              <a:rPr lang="pl-PL" sz="36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 </a:t>
            </a:r>
            <a:r>
              <a:rPr lang="pl-PL" sz="36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56 688 24 51, </a:t>
            </a:r>
            <a:r>
              <a:rPr lang="pl-PL" sz="3600" b="1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wew</a:t>
            </a:r>
            <a:r>
              <a:rPr lang="pl-PL" sz="36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 </a:t>
            </a:r>
            <a:r>
              <a:rPr lang="pl-PL" sz="36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134</a:t>
            </a:r>
          </a:p>
        </p:txBody>
      </p:sp>
    </p:spTree>
    <p:extLst>
      <p:ext uri="{BB962C8B-B14F-4D97-AF65-F5344CB8AC3E}">
        <p14:creationId xmlns:p14="http://schemas.microsoft.com/office/powerpoint/2010/main" val="2121114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56200" y="1120462"/>
            <a:ext cx="3720364" cy="1507067"/>
          </a:xfrm>
        </p:spPr>
        <p:txBody>
          <a:bodyPr>
            <a:normAutofit/>
          </a:bodyPr>
          <a:lstStyle/>
          <a:p>
            <a:r>
              <a:rPr lang="pl-P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BENEFICJENCI</a:t>
            </a:r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358" y="2627529"/>
            <a:ext cx="3042047" cy="4056063"/>
          </a:xfr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829" y="0"/>
            <a:ext cx="6799058" cy="128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25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940158"/>
            <a:ext cx="11164351" cy="5486400"/>
          </a:xfrm>
        </p:spPr>
        <p:txBody>
          <a:bodyPr/>
          <a:lstStyle/>
          <a:p>
            <a:pPr marL="0" indent="0">
              <a:buNone/>
            </a:pPr>
            <a:r>
              <a:rPr lang="pl-PL" sz="36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Kobiety</a:t>
            </a:r>
            <a:r>
              <a:rPr lang="pl-PL" sz="28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ROCZNIK 1936-1970</a:t>
            </a:r>
          </a:p>
          <a:p>
            <a:pPr lvl="0"/>
            <a:r>
              <a:rPr lang="pl-PL" sz="28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 zakresie diagnostyki nowotworu oskrzeli i płuc </a:t>
            </a:r>
            <a: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 </a:t>
            </a:r>
            <a:r>
              <a:rPr lang="pl-PL" sz="28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wieku </a:t>
            </a:r>
            <a:r>
              <a:rPr lang="pl-PL" sz="2800" b="1" u="sng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50-69 lat</a:t>
            </a:r>
          </a:p>
          <a:p>
            <a:pPr lvl="0"/>
            <a:r>
              <a:rPr lang="pl-PL" sz="28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 zakresie diagnostyki nowotworu jelita grubego </a:t>
            </a:r>
            <a: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 </a:t>
            </a:r>
            <a:r>
              <a:rPr lang="pl-PL" sz="28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wieku </a:t>
            </a:r>
            <a:r>
              <a:rPr lang="pl-PL" sz="2800" b="1" u="sng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50 -74 lat</a:t>
            </a:r>
          </a:p>
          <a:p>
            <a:pPr lvl="0"/>
            <a:r>
              <a:rPr lang="pl-PL" sz="28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 zakresie diagnostyki nowotworu piersi </a:t>
            </a:r>
            <a: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 </a:t>
            </a:r>
            <a:r>
              <a:rPr lang="pl-PL" sz="28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wieku </a:t>
            </a:r>
            <a:r>
              <a:rPr lang="pl-PL" sz="2800" b="1" u="sng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40 – 50 lat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829" y="0"/>
            <a:ext cx="6799058" cy="128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9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426" y="1468191"/>
            <a:ext cx="11217498" cy="4700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Męż</a:t>
            </a:r>
            <a:r>
              <a:rPr lang="pl-PL" sz="36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czyźn</a:t>
            </a:r>
            <a:r>
              <a:rPr lang="pl-PL" sz="36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</a:t>
            </a:r>
            <a: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ROCZNIK 1941-1975</a:t>
            </a:r>
            <a:endParaRPr lang="pl-PL" sz="2800" b="1" cap="all" dirty="0">
              <a:ln w="3175" cmpd="sng"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lvl="0"/>
            <a:r>
              <a:rPr lang="pl-PL" sz="28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 zakresie diagnostyki nowotworu oskrzeli i płuc </a:t>
            </a:r>
            <a: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 </a:t>
            </a:r>
            <a:r>
              <a:rPr lang="pl-PL" sz="28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wieku </a:t>
            </a:r>
            <a:r>
              <a:rPr lang="pl-PL" sz="2800" b="1" u="sng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45-74 lat</a:t>
            </a:r>
          </a:p>
          <a:p>
            <a:pPr lvl="0"/>
            <a:r>
              <a:rPr lang="pl-PL" sz="28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 zakresie diagnostyki nowotworu jelita grubego </a:t>
            </a:r>
            <a: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 </a:t>
            </a:r>
            <a:r>
              <a:rPr lang="pl-PL" sz="28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wieku </a:t>
            </a:r>
            <a:r>
              <a:rPr lang="pl-PL" sz="2800" b="1" u="sng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45 -79 lat</a:t>
            </a:r>
          </a:p>
          <a:p>
            <a:pPr lvl="0"/>
            <a:r>
              <a:rPr lang="pl-PL" sz="28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 zakresie diagnostyki nowotworu gruczołu krokowego </a:t>
            </a:r>
            <a: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8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 </a:t>
            </a:r>
            <a:r>
              <a:rPr lang="pl-PL" sz="28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wieku </a:t>
            </a:r>
            <a:r>
              <a:rPr lang="pl-PL" sz="2800" b="1" u="sng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50 – 74 lat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829" y="0"/>
            <a:ext cx="6799058" cy="128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42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6336" y="1545584"/>
            <a:ext cx="8534400" cy="1507067"/>
          </a:xfrm>
        </p:spPr>
        <p:txBody>
          <a:bodyPr/>
          <a:lstStyle/>
          <a:p>
            <a:pPr algn="ctr"/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ZAPISZ SIĘ NA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BADANIA!!!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96336" y="2299118"/>
            <a:ext cx="8534400" cy="3615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Badania trwają </a:t>
            </a:r>
            <a:r>
              <a:rPr lang="pl-PL" sz="3600" b="1" cap="all" dirty="0" smtClean="0">
                <a:ln w="3175" cmpd="sng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sz="3600" b="1" cap="all" dirty="0" smtClean="0">
                <a:ln w="3175" cmpd="sng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36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od 1 czerwca 2015 do 15 kwietnia 2016</a:t>
            </a:r>
          </a:p>
          <a:p>
            <a:pPr marL="0" indent="0" algn="ctr">
              <a:buNone/>
            </a:pPr>
            <a:endParaRPr lang="pl-PL" sz="3600" b="1" cap="all" dirty="0" smtClean="0">
              <a:ln w="3175" cmpd="sng"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pl-PL" sz="36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Zadzwoń </a:t>
            </a:r>
            <a:r>
              <a:rPr lang="pl-PL" sz="3600" b="1" cap="all" dirty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lub </a:t>
            </a:r>
            <a:r>
              <a:rPr lang="pl-PL" sz="3600" b="1" cap="all" dirty="0" smtClean="0">
                <a:ln w="3175" cmpd="sng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przyjdź !!! </a:t>
            </a:r>
            <a:endParaRPr lang="pl-PL" sz="3600" b="1" cap="all" dirty="0">
              <a:ln w="3175" cmpd="sng"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160" y="0"/>
            <a:ext cx="6799058" cy="128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69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57577" y="1280797"/>
            <a:ext cx="870611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NZOZ Przychodnia Lekarska „AMICUS”</a:t>
            </a:r>
            <a:b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ul. Grudziądzka 58, 87-200 Wąbrzeźno, tel. 56 687 16 </a:t>
            </a:r>
            <a:r>
              <a:rPr lang="pl-PL" sz="20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46</a:t>
            </a:r>
          </a:p>
          <a:p>
            <a:pPr marL="457200" indent="-457200">
              <a:buFont typeface="+mj-lt"/>
              <a:buAutoNum type="arabicPeriod"/>
            </a:pPr>
            <a:endParaRPr lang="pl-PL" sz="2000" b="1" cap="all" dirty="0">
              <a:ln w="3175" cmpd="sng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Przychodnia Nowy Szpital w Wąbrzeźnie</a:t>
            </a:r>
            <a:b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ul. Wolności 27, 87-200 Wąbrzeźno, tel. 56 689 17 </a:t>
            </a:r>
            <a:r>
              <a:rPr lang="pl-PL" sz="20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44</a:t>
            </a:r>
          </a:p>
          <a:p>
            <a:pPr marL="457200" indent="-457200">
              <a:buFont typeface="+mj-lt"/>
              <a:buAutoNum type="arabicPeriod"/>
            </a:pPr>
            <a:endParaRPr lang="pl-PL" sz="2000" b="1" cap="all" dirty="0">
              <a:ln w="3175" cmpd="sng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Przychodnia NZOZ „</a:t>
            </a:r>
            <a:r>
              <a:rPr lang="pl-PL" sz="2000" b="1" cap="all" dirty="0" err="1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Medicus</a:t>
            </a: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”</a:t>
            </a:r>
            <a:b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ul. Gen. Pruszyńskiego 10, 87-200 Wąbrzeźno, tel. 56 687 08 </a:t>
            </a:r>
            <a:r>
              <a:rPr lang="pl-PL" sz="20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87</a:t>
            </a:r>
          </a:p>
          <a:p>
            <a:pPr marL="457200" indent="-457200">
              <a:buFont typeface="+mj-lt"/>
              <a:buAutoNum type="arabicPeriod"/>
            </a:pPr>
            <a:endParaRPr lang="pl-PL" sz="2000" b="1" cap="all" dirty="0">
              <a:ln w="3175" cmpd="sng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Przychodnia „KEMED”</a:t>
            </a:r>
            <a:b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ul. Matejki 20c, 87-200 Wąbrzeźno, tel. 56 688 00 </a:t>
            </a:r>
            <a:r>
              <a:rPr lang="pl-PL" sz="20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</a:t>
            </a:r>
          </a:p>
          <a:p>
            <a:pPr marL="457200" indent="-457200">
              <a:buFont typeface="+mj-lt"/>
              <a:buAutoNum type="arabicPeriod"/>
            </a:pPr>
            <a:endParaRPr lang="pl-PL" sz="2000" b="1" cap="all" dirty="0">
              <a:ln w="3175" cmpd="sng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Przychodnia Medycyny Rodzinnej w Sitnie „BRADER”</a:t>
            </a:r>
            <a:b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Sitno 37, 87-200 Wąbrzeźno, tel. 56 688 14 </a:t>
            </a:r>
            <a:r>
              <a:rPr lang="pl-PL" sz="20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91</a:t>
            </a:r>
          </a:p>
          <a:p>
            <a:pPr marL="457200" indent="-457200">
              <a:buFont typeface="+mj-lt"/>
              <a:buAutoNum type="arabicPeriod"/>
            </a:pPr>
            <a:endParaRPr lang="pl-PL" sz="2000" b="1" cap="all" dirty="0">
              <a:ln w="3175" cmpd="sng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Ośrodek Zdrowia w Ryńsku</a:t>
            </a:r>
            <a:b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ul. </a:t>
            </a:r>
            <a:r>
              <a:rPr lang="pl-PL" sz="2000" b="1" cap="all" dirty="0" err="1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Jaszczurkowców</a:t>
            </a: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2, 87-213 Ryńsk, tel. 56 688 50 3</a:t>
            </a:r>
            <a:r>
              <a:rPr lang="pl-PL" sz="2000" b="1" cap="all" dirty="0">
                <a:ln w="3175" cmpd="sng">
                  <a:noFill/>
                </a:ln>
                <a:latin typeface="Arial Narrow" panose="020B0606020202030204" pitchFamily="34" charset="0"/>
              </a:rPr>
              <a:t>1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160" y="0"/>
            <a:ext cx="6799058" cy="128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73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95458" y="1280797"/>
            <a:ext cx="797202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Ośrodek Zdrowia w </a:t>
            </a:r>
            <a:r>
              <a:rPr lang="pl-PL" sz="2000" b="1" cap="all" dirty="0" err="1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Zieleniu</a:t>
            </a: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Zieleń 50b, 87-200 Wąbrzeźno, tel. 56 688 55 </a:t>
            </a:r>
            <a:r>
              <a:rPr lang="pl-PL" sz="20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11</a:t>
            </a:r>
          </a:p>
          <a:p>
            <a:pPr marL="457200" indent="-457200">
              <a:buFont typeface="+mj-lt"/>
              <a:buAutoNum type="arabicPeriod" startAt="7"/>
            </a:pPr>
            <a:endParaRPr lang="pl-PL" sz="2000" b="1" cap="all" dirty="0">
              <a:ln w="3175" cmpd="sng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 startAt="7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Ośrodek Zdrowia w Płużnicy</a:t>
            </a:r>
            <a:b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Płużnica 61, 87-214 Płużnica, tel. 56 688 72 </a:t>
            </a:r>
            <a:r>
              <a:rPr lang="pl-PL" sz="20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99</a:t>
            </a:r>
          </a:p>
          <a:p>
            <a:pPr marL="457200" indent="-457200">
              <a:buFont typeface="+mj-lt"/>
              <a:buAutoNum type="arabicPeriod" startAt="7"/>
            </a:pPr>
            <a:endParaRPr lang="pl-PL" sz="2000" b="1" cap="all" dirty="0">
              <a:ln w="3175" cmpd="sng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 startAt="7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Ośrodek Zdrowia w Nowej Wsi Królewskiej</a:t>
            </a:r>
            <a:b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Nowa Wieś Królewska 42, 87-214 Płużnica, tel. 56 688 77 </a:t>
            </a:r>
            <a:r>
              <a:rPr lang="pl-PL" sz="20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99</a:t>
            </a:r>
          </a:p>
          <a:p>
            <a:pPr marL="457200" indent="-457200">
              <a:buFont typeface="+mj-lt"/>
              <a:buAutoNum type="arabicPeriod" startAt="7"/>
            </a:pPr>
            <a:endParaRPr lang="pl-PL" sz="2000" b="1" cap="all" dirty="0">
              <a:ln w="3175" cmpd="sng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 startAt="7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Ośrodek Zdrowia w Dębowej Łące</a:t>
            </a:r>
            <a:b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Dębowa Łąka 13, 87-207 Dębowa Łąka, tel. 56 688 91 </a:t>
            </a:r>
            <a:r>
              <a:rPr lang="pl-PL" sz="20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99</a:t>
            </a:r>
          </a:p>
          <a:p>
            <a:pPr marL="457200" indent="-457200">
              <a:buFont typeface="+mj-lt"/>
              <a:buAutoNum type="arabicPeriod" startAt="7"/>
            </a:pPr>
            <a:endParaRPr lang="pl-PL" sz="2000" b="1" cap="all" dirty="0">
              <a:ln w="3175" cmpd="sng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 startAt="7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Ośrodek Zdrowia w Małym </a:t>
            </a:r>
            <a:r>
              <a:rPr lang="pl-PL" sz="2000" b="1" cap="all" dirty="0" err="1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Pułkowie</a:t>
            </a: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Małe Pułkowo 39, 87-207 Dębowa Łąka, tel. 56 689 10 </a:t>
            </a:r>
            <a:r>
              <a:rPr lang="pl-PL" sz="2000" b="1" cap="all" dirty="0" smtClean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24</a:t>
            </a:r>
          </a:p>
          <a:p>
            <a:pPr marL="457200" indent="-457200">
              <a:buFont typeface="+mj-lt"/>
              <a:buAutoNum type="arabicPeriod" startAt="7"/>
            </a:pPr>
            <a:endParaRPr lang="pl-PL" sz="2000" b="1" cap="all" dirty="0">
              <a:ln w="3175" cmpd="sng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 startAt="7"/>
            </a:pP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Samodzielny Gminny Zakład Opieki Zdrowotnej</a:t>
            </a:r>
            <a:b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l-PL" sz="2000" b="1" cap="all" dirty="0">
                <a:ln w="3175" cmpd="sng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ul. Kujawskiego 8, 87-222 Książki, tel. 56 688 81 99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160" y="0"/>
            <a:ext cx="6799058" cy="128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71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32696" y="1429555"/>
            <a:ext cx="8001000" cy="2833352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Udaj się na umówioną wizytę do lekarza pierwszego </a:t>
            </a: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kontaktu.</a:t>
            </a: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pl-P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pamiętaj zabierz dowód osobisty!!!</a:t>
            </a:r>
            <a:endParaRPr lang="pl-P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160" y="0"/>
            <a:ext cx="6799058" cy="128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54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9818" y="1738648"/>
            <a:ext cx="8534400" cy="3876541"/>
          </a:xfrm>
        </p:spPr>
        <p:txBody>
          <a:bodyPr>
            <a:noAutofit/>
          </a:bodyPr>
          <a:lstStyle/>
          <a:p>
            <a:r>
              <a:rPr lang="pl-PL" b="1" dirty="0" smtClean="0"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pl-PL" b="1" dirty="0" smtClean="0"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b="1" dirty="0"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pl-PL" b="1" dirty="0"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Lekarz:</a:t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1. założy kartę pacjenta</a:t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2. przekaże ci zgodę na przetwarzanie danych osobowych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3. przeprowadzi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z tobą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wywiad</a:t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- </a:t>
            </a: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Tryb życia</a:t>
            </a:r>
            <a:b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- </a:t>
            </a: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odżywianie</a:t>
            </a:r>
            <a:b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- stan zdrowie</a:t>
            </a:r>
            <a:b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  <a:t>- choroby w rodzinie</a:t>
            </a:r>
            <a:b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pl-PL" b="1" dirty="0" smtClean="0">
                <a:latin typeface="Arial Narrow" panose="020B0606020202030204" pitchFamily="34" charset="0"/>
                <a:ea typeface="+mn-ea"/>
                <a:cs typeface="+mn-cs"/>
              </a:rPr>
              <a:t>	</a:t>
            </a:r>
            <a:r>
              <a:rPr lang="pl-PL" b="1" dirty="0"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pl-PL" b="1" dirty="0">
                <a:latin typeface="Arial Narrow" panose="020B0606020202030204" pitchFamily="34" charset="0"/>
                <a:ea typeface="+mn-ea"/>
                <a:cs typeface="+mn-cs"/>
              </a:rPr>
            </a:br>
            <a:endParaRPr lang="pl-PL" b="1" dirty="0"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160" y="0"/>
            <a:ext cx="6799058" cy="128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0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206</TotalTime>
  <Words>174</Words>
  <Application>Microsoft Office PowerPoint</Application>
  <PresentationFormat>Panoramiczny</PresentationFormat>
  <Paragraphs>67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Arial Narrow</vt:lpstr>
      <vt:lpstr>Century Gothic</vt:lpstr>
      <vt:lpstr>Wingdings 3</vt:lpstr>
      <vt:lpstr>Wycinek</vt:lpstr>
      <vt:lpstr>„Kompleksowe działania z zakresu promocji zdrowia  i profilaktyki chorób nowotworowych  z zapewnieniem wysokiego stopnia  zgłaszalności na badania w Powiecie Wąbrzeskim” </vt:lpstr>
      <vt:lpstr>BENEFICJENCI</vt:lpstr>
      <vt:lpstr>Prezentacja programu PowerPoint</vt:lpstr>
      <vt:lpstr>Prezentacja programu PowerPoint</vt:lpstr>
      <vt:lpstr>ZAPISZ SIĘ NA BADANIA!!!</vt:lpstr>
      <vt:lpstr>Prezentacja programu PowerPoint</vt:lpstr>
      <vt:lpstr>Prezentacja programu PowerPoint</vt:lpstr>
      <vt:lpstr>Udaj się na umówioną wizytę do lekarza pierwszego kontaktu.  pamiętaj zabierz dowód osobisty!!!</vt:lpstr>
      <vt:lpstr>  Lekarz: 1. założy kartę pacjenta 2. przekaże ci zgodę na przetwarzanie danych osobowych 3. przeprowadzi z tobą wywiad - Tryb życia - odżywianie - stan zdrowie - choroby w rodzinie   </vt:lpstr>
      <vt:lpstr>Na podstawie wywiadu lekarz skieruje cię na badania specjalistyczne</vt:lpstr>
      <vt:lpstr>Ze skierowaniem udaj się na badania do wyznaczonej placówki.  po badaniach wróć z wynikami do lekarza pierwszego kontaktu.  lekarz pokieruje cię jak dalej będzie wyglądać twoje ewentualne leczenie.</vt:lpstr>
      <vt:lpstr>Po zakończeniu badań odbierz nagrodę !!!</vt:lpstr>
      <vt:lpstr>zdrowiedlapowiatuwabrzeskiego.pl  profil na Facebook:  Zdrowie Dla Powiatu Wąbrzeskiego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ELŻBIETA WIŚNIEWSKA</dc:creator>
  <cp:lastModifiedBy>ELŻBIETA WIŚNIEWSKA</cp:lastModifiedBy>
  <cp:revision>20</cp:revision>
  <dcterms:created xsi:type="dcterms:W3CDTF">2015-06-11T16:05:59Z</dcterms:created>
  <dcterms:modified xsi:type="dcterms:W3CDTF">2015-06-12T08:18:26Z</dcterms:modified>
</cp:coreProperties>
</file>